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303" r:id="rId4"/>
    <p:sldId id="304" r:id="rId5"/>
    <p:sldId id="305" r:id="rId6"/>
    <p:sldId id="296" r:id="rId7"/>
    <p:sldId id="278" r:id="rId8"/>
    <p:sldId id="302" r:id="rId9"/>
    <p:sldId id="307" r:id="rId10"/>
    <p:sldId id="308" r:id="rId11"/>
    <p:sldId id="309" r:id="rId12"/>
    <p:sldId id="311" r:id="rId13"/>
    <p:sldId id="312" r:id="rId14"/>
    <p:sldId id="313" r:id="rId15"/>
    <p:sldId id="306" r:id="rId16"/>
    <p:sldId id="314" r:id="rId17"/>
    <p:sldId id="299" r:id="rId18"/>
    <p:sldId id="310" r:id="rId19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D26293D-4167-44E9-BEDD-93B94B82626F}" type="datetimeFigureOut">
              <a:rPr lang="en-US" smtClean="0"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5F39E6E-067D-480A-94DF-51524E8EA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3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fJRbtthWFKc4bOClv-tcflHUJbcmP4XI" TargetMode="External"/><Relationship Id="rId2" Type="http://schemas.openxmlformats.org/officeDocument/2006/relationships/hyperlink" Target="ftp://ftp.commissions.leg.state.mn.us/pub/lw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63880"/>
            <a:ext cx="11288683" cy="5028113"/>
          </a:xfrm>
        </p:spPr>
        <p:txBody>
          <a:bodyPr>
            <a:normAutofit lnSpcReduction="10000"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 18,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~ 1:00 P.m.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Fischer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Next Steps #1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bills introduced in 2019: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2C: Provide Incentives for Healthy Soil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3D: Ensuring Safe and Sustainable Drinking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5D: Reduce the over-use of salt to protect 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5E and 6B: Encourage efficient wastewater and storm-water technology and treatment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6C: Legislative Support to Improve Minnesota’s Drinking Water Infrastructure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3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Next Steps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39412" y="1922804"/>
            <a:ext cx="10363826" cy="456345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need informational meetings to determine next steps:</a:t>
            </a: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1X: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Addressing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and Water Conservation District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Permits Responsibilities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2A: Prioritizing Outcomes for Clean Water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3A: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Preparing for an Uncertain 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7B: Change the Structure and Function of the Clean Water Council &amp; the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LCC Subcommittee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Minnesota Water Policy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206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Next Steps #3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new this session: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4A: Keeping Water on the Land – Quantifying Water Storage and Retention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4C: Encouraging and Funding Research and Outreach that Promotes Precision Agriculture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 2X: Changes to the Water Appropriation Priorities for Golf Courses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78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26" y="0"/>
            <a:ext cx="10364451" cy="95712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Steps: Legislative Priorities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6751" y="1145136"/>
            <a:ext cx="10499933" cy="519584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Review and Revision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Permits (Section 404)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1X: Address Soil and Water Conservation District 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2A: Prioritizing Outcomes for Clean Water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2C: Provide Incentives for Healthy Soil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3A: Prioritizing our Environmental Spending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3D: Ensuring Safe and Sustainable Drinking Water for the 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4A: Keeping Water on the Land – Quantifying the Impacts of Water Storage and Flood Retention Structures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4C: Encourage and Fund Research and Outreach that Promote Precision Agriculture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5D: Reduce the over-use of Salt – Protect our Lakes, Rivers, and Groundwater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5E: Increase efforts to Encourage Efficient Wastewater and Storm Water Technology and Treatment Options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6C: Legislative Support to Improve Minnesota’s Water Infrastructure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 – Water Governance in Minnesota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7B: Change the Structure and Function of the Clean Water Council &amp; the Subcommittee on Minnesota Water Policy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2X: Changes to Water Appropriation Priorities for Golf Courses</a:t>
            </a:r>
            <a:endParaRPr lang="en-US" sz="1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32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14627"/>
          </a:xfrm>
        </p:spPr>
        <p:txBody>
          <a:bodyPr/>
          <a:lstStyle/>
          <a:p>
            <a:r>
              <a:rPr lang="en-US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Legislative Topics</a:t>
            </a:r>
            <a:endParaRPr lang="en-US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33144"/>
            <a:ext cx="10363826" cy="495656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an emerging contaminants monitoring program?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regarding support of increases to the Ag BMP Loan program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to encourage, or to ban, enhanced groundwater recharge?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on buffer compensation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Disposable wipes: is policy on labeling or banning non-disposable wipes needed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Organic composting and PFAs in food packaging – is there needed policy?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Generic EIS: are their issues that should require their use?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Emerging contaminants – state policy and a program needed?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storm water retention degrading groundwater quality?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we reach consensus using appropriate models for BMP prioritization?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Beach Health – should there be a state monitoring program?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the water appropriation priority for golf courses be amended?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policy needed to address changes to WOTUS?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program needed to ensure water safety for private well owners?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Train Issue: is legislation needed?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quality trading: need for state policy on third party brokers?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50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#4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Keeping Water on the Land, Water Storage</a:t>
            </a:r>
            <a:endParaRPr lang="en-US" sz="4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Karen Gran, UMD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73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#5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1583" y="2076535"/>
            <a:ext cx="10363826" cy="3424107"/>
          </a:xfrm>
        </p:spPr>
        <p:txBody>
          <a:bodyPr/>
          <a:lstStyle/>
          <a:p>
            <a:pPr marL="0" indent="0">
              <a:buNone/>
            </a:pPr>
            <a:r>
              <a:rPr lang="en-US" sz="4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Keeping Water on the Land, Water Storage</a:t>
            </a:r>
          </a:p>
          <a:p>
            <a:pPr marL="0" indent="0" algn="ctr"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 Sip, Red River Watershed Management Board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20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SWCD annual convention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Thanks!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85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14" y="131406"/>
            <a:ext cx="10364451" cy="2645976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Happy Holidays</a:t>
            </a:r>
            <a:endParaRPr lang="en-US" sz="5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Holiday image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299" y="2768837"/>
            <a:ext cx="6289705" cy="3717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28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 12, 2019 Subcommittee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–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Irrigation – Pinelands’ Sands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Keith Olander, Central Lakes College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 Nolte, Farmer, Irrigator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Brian Roth, Farmer, Irrigator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</a:pP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to EAW petition Pinelands’ Sands ~ Randall </a:t>
            </a:r>
            <a:r>
              <a:rPr lang="en-US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Doneen</a:t>
            </a:r>
            <a:r>
              <a:rPr lang="en-US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MN DNR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Legislative Priorities ~Jim Stark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Keeping Water on the Land, Water Storage ~ Dr.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Karen Gran, UMD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Keeping Water on the Land, Water Storage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Rob Sip, Red River Watershed Management Board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#1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1832" y="2375730"/>
            <a:ext cx="11442818" cy="3415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Irrigation – Pinelands’ Sands</a:t>
            </a:r>
            <a:endParaRPr lang="en-US" sz="4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Keith Olander, Central Lakes College</a:t>
            </a:r>
            <a:endParaRPr lang="en-US" sz="2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 Nolte, Farmer, Irrigator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Brian Roth, Farmer, Irrigator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62086"/>
            <a:ext cx="10363826" cy="362911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Irrigation – Pinelands’ Sands Response to EAW Petition</a:t>
            </a:r>
            <a:endParaRPr lang="en-US" sz="2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Randall </a:t>
            </a:r>
            <a:r>
              <a:rPr lang="en-US" sz="2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Doneen</a:t>
            </a: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Minnesota Department of Natural Resources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4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 : Subcommittee Legislative Priorities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2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026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8385" y="2367092"/>
            <a:ext cx="11152261" cy="376024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are based on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 suggestions, input from constituents, and stakeholders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have been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prioritized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refined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represent pressing needs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Described during past meetings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Today: Request your direction on moving forward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Hearings, or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Informational meetings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5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199" y="1632248"/>
            <a:ext cx="11263356" cy="47514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Summary: Legislative Priorities 2020</a:t>
            </a: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papers are available at the following sites: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Link to Proposed Legislative Water Policy Action in 2020"/>
              </a:rPr>
              <a:t>ftp://ftp.commissions.leg.state.mn.us/pub/lwc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doc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Link to make changes to recommended legislative water policies for 2020"/>
              </a:rPr>
              <a:t>https://drive.google.com/open?id=1fJRbtthWFKc4bOClv-tcflHUJbcmP4XI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26" y="0"/>
            <a:ext cx="10364451" cy="95712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Priorities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Decision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6751" y="1145136"/>
            <a:ext cx="10499933" cy="519584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Review and Revision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Permits (Section 404)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1X: Address Soil and Water Conservation District Funding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2A: Prioritizing Outcomes for Clean Water Program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2C: Provide Incentives for Healthy Soil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3A: Prioritizing our Environmental Spending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3D: Ensuring Safe and Sustainable Drinking Water for the Future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4A: Keeping Water on the Land – Quantifying the Impacts of Water Storage and Flood Retention Structures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4C: Encourage and Fund Research and Outreach that Promote Precision Agriculture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5D: Reduce the over-use of Salt – Protect our Lakes, Rivers, and Groundwater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5E: Increase efforts to Encourage Efficient Wastewater and Storm Water Technology and Treatment Options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6C: Legislative Support to Improve Minnesota’s Water Infrastructure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 – Water Governance in Minnesota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7B: Change the Structure and Function of the Clean Water Council &amp; the Subcommittee on Minnesota Water Policy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</a:t>
            </a: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2X: Changes to Water Appropriation Priorities for Golf Courses</a:t>
            </a:r>
            <a:endParaRPr lang="en-US" sz="1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53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Categories: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similar to bills introduced in 2019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need informational meetings to determine next steps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that are new this session</a:t>
            </a:r>
          </a:p>
        </p:txBody>
      </p:sp>
    </p:spTree>
    <p:extLst>
      <p:ext uri="{BB962C8B-B14F-4D97-AF65-F5344CB8AC3E}">
        <p14:creationId xmlns:p14="http://schemas.microsoft.com/office/powerpoint/2010/main" val="252157879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885</TotalTime>
  <Words>1138</Words>
  <Application>Microsoft Office PowerPoint</Application>
  <PresentationFormat>Widescreen</PresentationFormat>
  <Paragraphs>147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 #1</vt:lpstr>
      <vt:lpstr>Presentation #2</vt:lpstr>
      <vt:lpstr>Presentation #3</vt:lpstr>
      <vt:lpstr>Director’s Report: Proposed Legislative Water Policy Topics for 2020</vt:lpstr>
      <vt:lpstr>Details</vt:lpstr>
      <vt:lpstr>Legislative Priorities Discussion and Decision</vt:lpstr>
      <vt:lpstr>Process</vt:lpstr>
      <vt:lpstr>Discussion and Next Steps #1 </vt:lpstr>
      <vt:lpstr>Discussion and Next Steps #2 </vt:lpstr>
      <vt:lpstr>Discussion and Next Steps #3</vt:lpstr>
      <vt:lpstr>Discussion and Next Steps: Legislative Priorities</vt:lpstr>
      <vt:lpstr>Additional Legislative Topics</vt:lpstr>
      <vt:lpstr>Presentation #4</vt:lpstr>
      <vt:lpstr>Presentation #5</vt:lpstr>
      <vt:lpstr>Announcements</vt:lpstr>
      <vt:lpstr>Happy Holidays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79</cp:revision>
  <cp:lastPrinted>2019-12-13T16:15:58Z</cp:lastPrinted>
  <dcterms:created xsi:type="dcterms:W3CDTF">2018-09-20T15:49:42Z</dcterms:created>
  <dcterms:modified xsi:type="dcterms:W3CDTF">2019-12-13T18:45:13Z</dcterms:modified>
</cp:coreProperties>
</file>